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png" ContentType="image/png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8" r:id="rId2"/>
    <p:sldId id="267" r:id="rId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CAB1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362" autoAdjust="0"/>
  </p:normalViewPr>
  <p:slideViewPr>
    <p:cSldViewPr>
      <p:cViewPr varScale="1">
        <p:scale>
          <a:sx n="93" d="100"/>
          <a:sy n="93" d="100"/>
        </p:scale>
        <p:origin x="-151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3306" y="-108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91FEA0B1-4CEB-4474-948E-C30C56DD822D}" type="datetimeFigureOut">
              <a:rPr lang="fr-FR" smtClean="0"/>
              <a:pPr/>
              <a:t>20/04/2018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21" tIns="44111" rIns="88221" bIns="4411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vert="horz" lIns="88221" tIns="44111" rIns="88221" bIns="44111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C754CD1B-57C3-4653-8049-058B29136CA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6417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Nous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4CD1B-57C3-4653-8049-058B29136CA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03176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348F-6046-495D-ADD9-4A0BAF9ACA97}" type="datetimeFigureOut">
              <a:rPr lang="fr-FR" smtClean="0"/>
              <a:pPr/>
              <a:t>20/04/2018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E5A1-58CD-4BC0-B02D-ABCB74B94B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348F-6046-495D-ADD9-4A0BAF9ACA97}" type="datetimeFigureOut">
              <a:rPr lang="fr-FR" smtClean="0"/>
              <a:pPr/>
              <a:t>20/04/2018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E5A1-58CD-4BC0-B02D-ABCB74B94B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348F-6046-495D-ADD9-4A0BAF9ACA97}" type="datetimeFigureOut">
              <a:rPr lang="fr-FR" smtClean="0"/>
              <a:pPr/>
              <a:t>20/04/2018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E5A1-58CD-4BC0-B02D-ABCB74B94B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348F-6046-495D-ADD9-4A0BAF9ACA97}" type="datetimeFigureOut">
              <a:rPr lang="fr-FR" smtClean="0"/>
              <a:pPr/>
              <a:t>20/04/2018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E5A1-58CD-4BC0-B02D-ABCB74B94B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348F-6046-495D-ADD9-4A0BAF9ACA97}" type="datetimeFigureOut">
              <a:rPr lang="fr-FR" smtClean="0"/>
              <a:pPr/>
              <a:t>20/04/2018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E5A1-58CD-4BC0-B02D-ABCB74B94B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348F-6046-495D-ADD9-4A0BAF9ACA97}" type="datetimeFigureOut">
              <a:rPr lang="fr-FR" smtClean="0"/>
              <a:pPr/>
              <a:t>20/04/2018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E5A1-58CD-4BC0-B02D-ABCB74B94B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348F-6046-495D-ADD9-4A0BAF9ACA97}" type="datetimeFigureOut">
              <a:rPr lang="fr-FR" smtClean="0"/>
              <a:pPr/>
              <a:t>20/04/2018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E5A1-58CD-4BC0-B02D-ABCB74B94B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348F-6046-495D-ADD9-4A0BAF9ACA97}" type="datetimeFigureOut">
              <a:rPr lang="fr-FR" smtClean="0"/>
              <a:pPr/>
              <a:t>20/04/2018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E5A1-58CD-4BC0-B02D-ABCB74B94B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348F-6046-495D-ADD9-4A0BAF9ACA97}" type="datetimeFigureOut">
              <a:rPr lang="fr-FR" smtClean="0"/>
              <a:pPr/>
              <a:t>20/04/2018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E5A1-58CD-4BC0-B02D-ABCB74B94B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348F-6046-495D-ADD9-4A0BAF9ACA97}" type="datetimeFigureOut">
              <a:rPr lang="fr-FR" smtClean="0"/>
              <a:pPr/>
              <a:t>20/04/2018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E5A1-58CD-4BC0-B02D-ABCB74B94B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348F-6046-495D-ADD9-4A0BAF9ACA97}" type="datetimeFigureOut">
              <a:rPr lang="fr-FR" smtClean="0"/>
              <a:pPr/>
              <a:t>20/04/2018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E5A1-58CD-4BC0-B02D-ABCB74B94B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7348F-6046-495D-ADD9-4A0BAF9ACA97}" type="datetimeFigureOut">
              <a:rPr lang="fr-FR" smtClean="0"/>
              <a:pPr/>
              <a:t>20/04/2018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E5A1-58CD-4BC0-B02D-ABCB74B94B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hyperlink" Target="mailto:secretariat@rouvres.fr" TargetMode="Externa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0" Type="http://schemas.openxmlformats.org/officeDocument/2006/relationships/image" Target="../media/image1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hyperlink" Target="http://www.rouvres.fr/" TargetMode="External"/><Relationship Id="rId5" Type="http://schemas.openxmlformats.org/officeDocument/2006/relationships/tags" Target="../tags/tag1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1.xml"/><Relationship Id="rId9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84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 preferRelativeResize="0">
            <a:picLocks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72954" y="0"/>
            <a:ext cx="4632322" cy="6909796"/>
          </a:xfrm>
          <a:prstGeom prst="rect">
            <a:avLst/>
          </a:prstGeom>
          <a:noFill/>
        </p:spPr>
      </p:pic>
      <p:sp>
        <p:nvSpPr>
          <p:cNvPr id="18" name="Rectangle à coins arrondis 17"/>
          <p:cNvSpPr/>
          <p:nvPr/>
        </p:nvSpPr>
        <p:spPr>
          <a:xfrm>
            <a:off x="2411761" y="4221088"/>
            <a:ext cx="1728192" cy="83631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179512" y="548680"/>
            <a:ext cx="1728192" cy="82144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179512" y="4221088"/>
            <a:ext cx="1883478" cy="867738"/>
          </a:xfrm>
          <a:prstGeom prst="roundRect">
            <a:avLst/>
          </a:prstGeom>
          <a:noFill/>
          <a:ln>
            <a:solidFill>
              <a:srgbClr val="2CA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214284" y="875029"/>
            <a:ext cx="3651025" cy="3769407"/>
            <a:chOff x="198777" y="881454"/>
            <a:chExt cx="3651025" cy="3769407"/>
          </a:xfrm>
        </p:grpSpPr>
        <p:sp>
          <p:nvSpPr>
            <p:cNvPr id="12" name="Forme libre 11"/>
            <p:cNvSpPr/>
            <p:nvPr/>
          </p:nvSpPr>
          <p:spPr>
            <a:xfrm>
              <a:off x="2155758" y="905199"/>
              <a:ext cx="1674534" cy="1824674"/>
            </a:xfrm>
            <a:custGeom>
              <a:avLst/>
              <a:gdLst>
                <a:gd name="connsiteX0" fmla="*/ 0 w 1824674"/>
                <a:gd name="connsiteY0" fmla="*/ 1674534 h 1674534"/>
                <a:gd name="connsiteX1" fmla="*/ 1824674 w 1824674"/>
                <a:gd name="connsiteY1" fmla="*/ 0 h 1674534"/>
                <a:gd name="connsiteX2" fmla="*/ 1824674 w 1824674"/>
                <a:gd name="connsiteY2" fmla="*/ 1674534 h 1674534"/>
                <a:gd name="connsiteX3" fmla="*/ 0 w 1824674"/>
                <a:gd name="connsiteY3" fmla="*/ 1674534 h 167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4674" h="1674534">
                  <a:moveTo>
                    <a:pt x="0" y="0"/>
                  </a:moveTo>
                  <a:cubicBezTo>
                    <a:pt x="1007740" y="0"/>
                    <a:pt x="1824674" y="749714"/>
                    <a:pt x="1824674" y="1674534"/>
                  </a:cubicBezTo>
                  <a:lnTo>
                    <a:pt x="0" y="16745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648228" rIns="604252" bIns="11379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600" kern="1200" baseline="0" smtClean="0"/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600" kern="1200" baseline="0" dirty="0"/>
            </a:p>
          </p:txBody>
        </p:sp>
        <p:sp>
          <p:nvSpPr>
            <p:cNvPr id="14" name="Forme libre 13"/>
            <p:cNvSpPr/>
            <p:nvPr/>
          </p:nvSpPr>
          <p:spPr>
            <a:xfrm>
              <a:off x="242552" y="881454"/>
              <a:ext cx="1878074" cy="1850196"/>
            </a:xfrm>
            <a:custGeom>
              <a:avLst/>
              <a:gdLst>
                <a:gd name="connsiteX0" fmla="*/ 0 w 1878074"/>
                <a:gd name="connsiteY0" fmla="*/ 1850196 h 1850196"/>
                <a:gd name="connsiteX1" fmla="*/ 1878074 w 1878074"/>
                <a:gd name="connsiteY1" fmla="*/ 0 h 1850196"/>
                <a:gd name="connsiteX2" fmla="*/ 1878074 w 1878074"/>
                <a:gd name="connsiteY2" fmla="*/ 1850196 h 1850196"/>
                <a:gd name="connsiteX3" fmla="*/ 0 w 1878074"/>
                <a:gd name="connsiteY3" fmla="*/ 1850196 h 185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8074" h="1850196">
                  <a:moveTo>
                    <a:pt x="0" y="1850196"/>
                  </a:moveTo>
                  <a:cubicBezTo>
                    <a:pt x="0" y="828361"/>
                    <a:pt x="840842" y="0"/>
                    <a:pt x="1878074" y="0"/>
                  </a:cubicBezTo>
                  <a:lnTo>
                    <a:pt x="1878074" y="1850196"/>
                  </a:lnTo>
                  <a:lnTo>
                    <a:pt x="0" y="185019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0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7227" tIns="869062" rIns="327152" bIns="327152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4600" b="1" kern="12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orme libre 14"/>
            <p:cNvSpPr/>
            <p:nvPr/>
          </p:nvSpPr>
          <p:spPr>
            <a:xfrm>
              <a:off x="198777" y="2725999"/>
              <a:ext cx="1932876" cy="1876355"/>
            </a:xfrm>
            <a:custGeom>
              <a:avLst/>
              <a:gdLst>
                <a:gd name="connsiteX0" fmla="*/ 0 w 1876354"/>
                <a:gd name="connsiteY0" fmla="*/ 1932875 h 1932875"/>
                <a:gd name="connsiteX1" fmla="*/ 1876354 w 1876354"/>
                <a:gd name="connsiteY1" fmla="*/ 0 h 1932875"/>
                <a:gd name="connsiteX2" fmla="*/ 1876354 w 1876354"/>
                <a:gd name="connsiteY2" fmla="*/ 1932875 h 1932875"/>
                <a:gd name="connsiteX3" fmla="*/ 0 w 1876354"/>
                <a:gd name="connsiteY3" fmla="*/ 1932875 h 193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6354" h="1932875">
                  <a:moveTo>
                    <a:pt x="1876354" y="1932874"/>
                  </a:moveTo>
                  <a:cubicBezTo>
                    <a:pt x="840073" y="1932874"/>
                    <a:pt x="0" y="1067498"/>
                    <a:pt x="0" y="1"/>
                  </a:cubicBezTo>
                  <a:lnTo>
                    <a:pt x="1876354" y="1"/>
                  </a:lnTo>
                  <a:lnTo>
                    <a:pt x="1876354" y="193287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0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0391" tIns="334265" rIns="334264" bIns="883835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4700" b="1" kern="12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orme libre 16"/>
            <p:cNvSpPr/>
            <p:nvPr/>
          </p:nvSpPr>
          <p:spPr>
            <a:xfrm rot="21600000">
              <a:off x="2180528" y="2762901"/>
              <a:ext cx="1669274" cy="1887960"/>
            </a:xfrm>
            <a:custGeom>
              <a:avLst/>
              <a:gdLst>
                <a:gd name="connsiteX0" fmla="*/ 0 w 1669273"/>
                <a:gd name="connsiteY0" fmla="*/ 1887959 h 1887959"/>
                <a:gd name="connsiteX1" fmla="*/ 1669273 w 1669273"/>
                <a:gd name="connsiteY1" fmla="*/ 0 h 1887959"/>
                <a:gd name="connsiteX2" fmla="*/ 1669273 w 1669273"/>
                <a:gd name="connsiteY2" fmla="*/ 1887959 h 1887959"/>
                <a:gd name="connsiteX3" fmla="*/ 0 w 1669273"/>
                <a:gd name="connsiteY3" fmla="*/ 1887959 h 1887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9273" h="1887959">
                  <a:moveTo>
                    <a:pt x="1669273" y="0"/>
                  </a:moveTo>
                  <a:cubicBezTo>
                    <a:pt x="1669273" y="1042691"/>
                    <a:pt x="921914" y="1887959"/>
                    <a:pt x="0" y="1887959"/>
                  </a:cubicBezTo>
                  <a:lnTo>
                    <a:pt x="0" y="0"/>
                  </a:lnTo>
                  <a:lnTo>
                    <a:pt x="1669273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85344" rIns="574264" bIns="638314" numCol="1" spcCol="1270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fr-FR" sz="1200" b="1" kern="1200" cap="all" smtClean="0"/>
            </a:p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200" b="1" kern="1200" cap="all" baseline="0" dirty="0"/>
            </a:p>
          </p:txBody>
        </p:sp>
        <p:sp>
          <p:nvSpPr>
            <p:cNvPr id="19" name="Forme 18"/>
            <p:cNvSpPr/>
            <p:nvPr/>
          </p:nvSpPr>
          <p:spPr>
            <a:xfrm rot="11024951">
              <a:off x="1929175" y="2459581"/>
              <a:ext cx="498972" cy="433888"/>
            </a:xfrm>
            <a:prstGeom prst="leftCircular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orme 19"/>
            <p:cNvSpPr/>
            <p:nvPr/>
          </p:nvSpPr>
          <p:spPr>
            <a:xfrm>
              <a:off x="1911331" y="2598299"/>
              <a:ext cx="498972" cy="440054"/>
            </a:xfrm>
            <a:prstGeom prst="leftCircular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2" name="ZoneTexte 31"/>
          <p:cNvSpPr txBox="1"/>
          <p:nvPr>
            <p:custDataLst>
              <p:tags r:id="rId2"/>
            </p:custDataLst>
          </p:nvPr>
        </p:nvSpPr>
        <p:spPr>
          <a:xfrm>
            <a:off x="7308304" y="54868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dirty="0"/>
          </a:p>
        </p:txBody>
      </p:sp>
      <p:sp>
        <p:nvSpPr>
          <p:cNvPr id="33" name="ZoneTexte 32"/>
          <p:cNvSpPr txBox="1"/>
          <p:nvPr>
            <p:custDataLst>
              <p:tags r:id="rId3"/>
            </p:custDataLst>
          </p:nvPr>
        </p:nvSpPr>
        <p:spPr>
          <a:xfrm>
            <a:off x="7524328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endParaRPr lang="fr-FR" dirty="0"/>
          </a:p>
        </p:txBody>
      </p:sp>
      <p:sp>
        <p:nvSpPr>
          <p:cNvPr id="34" name="ZoneTexte 33"/>
          <p:cNvSpPr txBox="1"/>
          <p:nvPr>
            <p:custDataLst>
              <p:tags r:id="rId4"/>
            </p:custDataLst>
          </p:nvPr>
        </p:nvSpPr>
        <p:spPr>
          <a:xfrm>
            <a:off x="7020272" y="62068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dirty="0"/>
          </a:p>
        </p:txBody>
      </p:sp>
      <p:sp>
        <p:nvSpPr>
          <p:cNvPr id="28" name="Rectangle 27"/>
          <p:cNvSpPr/>
          <p:nvPr>
            <p:custDataLst>
              <p:tags r:id="rId5"/>
            </p:custDataLst>
          </p:nvPr>
        </p:nvSpPr>
        <p:spPr>
          <a:xfrm>
            <a:off x="5278303" y="295584"/>
            <a:ext cx="38164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La journée citoyenne, </a:t>
            </a:r>
            <a:endParaRPr lang="fr-F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 </a:t>
            </a:r>
            <a:r>
              <a:rPr lang="fr-F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évènement rassembleur et citoyen !</a:t>
            </a:r>
          </a:p>
          <a:p>
            <a:endParaRPr lang="fr-FR" dirty="0"/>
          </a:p>
        </p:txBody>
      </p:sp>
      <p:pic>
        <p:nvPicPr>
          <p:cNvPr id="29" name="Picture 5" descr="C:\Users\rouvres\Pictures\Internet Rouvres\Blason_Rouvres_28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18263" y="106686"/>
            <a:ext cx="720080" cy="79208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694509" y="1505321"/>
            <a:ext cx="460217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JOURNÉES</a:t>
            </a:r>
            <a:r>
              <a:rPr lang="fr-FR" sz="4400" b="1" dirty="0" smtClean="0">
                <a:latin typeface="Book Antiqua" pitchFamily="18" charset="0"/>
              </a:rPr>
              <a:t> </a:t>
            </a:r>
            <a:r>
              <a:rPr lang="fr-FR" sz="4400" b="1" dirty="0">
                <a:solidFill>
                  <a:schemeClr val="bg1"/>
                </a:solidFill>
                <a:latin typeface="Book Antiqua" pitchFamily="18" charset="0"/>
              </a:rPr>
              <a:t>CITOYENNES</a:t>
            </a:r>
            <a:r>
              <a:rPr lang="fr-FR" sz="4400" b="1" dirty="0">
                <a:latin typeface="Book Antiqua" pitchFamily="18" charset="0"/>
              </a:rPr>
              <a:t>     </a:t>
            </a:r>
            <a:r>
              <a:rPr lang="fr-FR" sz="4400" b="1" dirty="0">
                <a:solidFill>
                  <a:srgbClr val="FF0000"/>
                </a:solidFill>
                <a:latin typeface="Book Antiqua" pitchFamily="18" charset="0"/>
              </a:rPr>
              <a:t>A ROUVRES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804590" y="3992217"/>
            <a:ext cx="4361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 DIMANCHE 3 JUIN 2018</a:t>
            </a:r>
          </a:p>
        </p:txBody>
      </p:sp>
      <p:sp>
        <p:nvSpPr>
          <p:cNvPr id="7" name="Rectangle 6"/>
          <p:cNvSpPr/>
          <p:nvPr/>
        </p:nvSpPr>
        <p:spPr>
          <a:xfrm>
            <a:off x="4805330" y="4878675"/>
            <a:ext cx="437197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PROGRAMME </a:t>
            </a:r>
            <a:r>
              <a:rPr lang="fr-F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ET</a:t>
            </a:r>
          </a:p>
          <a:p>
            <a:pPr algn="ctr"/>
            <a:r>
              <a:rPr lang="fr-F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PARTICIPATION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190860" y="1750429"/>
            <a:ext cx="1626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400" b="1" dirty="0">
                <a:solidFill>
                  <a:sysClr val="windowText" lastClr="000000"/>
                </a:solidFill>
              </a:rPr>
              <a:t>LA JOURNEE </a:t>
            </a:r>
          </a:p>
          <a:p>
            <a:pPr lvl="0"/>
            <a:r>
              <a:rPr lang="fr-FR" sz="1400" b="1" dirty="0">
                <a:solidFill>
                  <a:sysClr val="windowText" lastClr="000000"/>
                </a:solidFill>
              </a:rPr>
              <a:t>CITOYENNE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267744" y="2924944"/>
            <a:ext cx="1739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200" b="1" dirty="0">
                <a:solidFill>
                  <a:sysClr val="windowText" lastClr="000000"/>
                </a:solidFill>
              </a:rPr>
              <a:t>Inscrivez</a:t>
            </a:r>
            <a:r>
              <a:rPr lang="fr-FR" sz="1200" b="1" dirty="0"/>
              <a:t> </a:t>
            </a:r>
            <a:r>
              <a:rPr lang="fr-FR" sz="1200" b="1" dirty="0">
                <a:solidFill>
                  <a:sysClr val="windowText" lastClr="000000"/>
                </a:solidFill>
              </a:rPr>
              <a:t>vous</a:t>
            </a:r>
          </a:p>
          <a:p>
            <a:pPr lvl="0"/>
            <a:r>
              <a:rPr lang="fr-FR" sz="1200" b="1" dirty="0">
                <a:solidFill>
                  <a:sysClr val="windowText" lastClr="000000"/>
                </a:solidFill>
              </a:rPr>
              <a:t>VENEZ NOMBREUX!</a:t>
            </a:r>
          </a:p>
          <a:p>
            <a:pPr lvl="0"/>
            <a:endParaRPr lang="fr-FR" sz="1200" b="1" dirty="0">
              <a:solidFill>
                <a:sysClr val="windowText" lastClr="000000"/>
              </a:solidFill>
            </a:endParaRPr>
          </a:p>
          <a:p>
            <a:pPr lvl="0"/>
            <a:r>
              <a:rPr lang="fr-FR" sz="1200" b="1" dirty="0">
                <a:solidFill>
                  <a:sysClr val="windowText" lastClr="000000"/>
                </a:solidFill>
              </a:rPr>
              <a:t>Aujourd'hui plus de      200 communes  participent.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83568" y="2780928"/>
            <a:ext cx="160566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200" b="1" dirty="0">
                <a:solidFill>
                  <a:sysClr val="windowText" lastClr="000000"/>
                </a:solidFill>
              </a:rPr>
              <a:t>ATELIERS</a:t>
            </a:r>
          </a:p>
          <a:p>
            <a:pPr lvl="0"/>
            <a:r>
              <a:rPr lang="fr-FR" sz="1000" b="1" dirty="0">
                <a:solidFill>
                  <a:sysClr val="windowText" lastClr="000000"/>
                </a:solidFill>
              </a:rPr>
              <a:t>Peinture, ramassage papiers, fleurissement, cuisine, communication…</a:t>
            </a:r>
          </a:p>
          <a:p>
            <a:pPr lvl="0"/>
            <a:endParaRPr lang="fr-FR" sz="1200" b="1" dirty="0" smtClean="0">
              <a:solidFill>
                <a:sysClr val="windowText" lastClr="000000"/>
              </a:solidFill>
            </a:endParaRPr>
          </a:p>
          <a:p>
            <a:pPr lvl="0"/>
            <a:r>
              <a:rPr lang="fr-FR" sz="1200" b="1" dirty="0" smtClean="0">
                <a:solidFill>
                  <a:sysClr val="windowText" lastClr="000000"/>
                </a:solidFill>
              </a:rPr>
              <a:t>FAITES</a:t>
            </a:r>
            <a:endParaRPr lang="fr-FR" sz="1200" b="1" dirty="0">
              <a:solidFill>
                <a:sysClr val="windowText" lastClr="000000"/>
              </a:solidFill>
            </a:endParaRPr>
          </a:p>
          <a:p>
            <a:pPr lvl="0"/>
            <a:r>
              <a:rPr lang="fr-FR" sz="1200" b="1" dirty="0"/>
              <a:t> </a:t>
            </a:r>
            <a:r>
              <a:rPr lang="fr-FR" sz="1200" b="1" dirty="0">
                <a:solidFill>
                  <a:sysClr val="windowText" lastClr="000000"/>
                </a:solidFill>
              </a:rPr>
              <a:t>DES</a:t>
            </a:r>
            <a:r>
              <a:rPr lang="fr-FR" sz="1200" b="1" dirty="0"/>
              <a:t> </a:t>
            </a:r>
            <a:r>
              <a:rPr lang="fr-FR" sz="1200" b="1" dirty="0">
                <a:solidFill>
                  <a:sysClr val="windowText" lastClr="000000"/>
                </a:solidFill>
              </a:rPr>
              <a:t>PROPOSITIONS!</a:t>
            </a:r>
            <a:endParaRPr lang="fr-FR" sz="12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863587" y="1597085"/>
            <a:ext cx="1461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cap="all" dirty="0">
                <a:solidFill>
                  <a:sysClr val="windowText" lastClr="000000"/>
                </a:solidFill>
              </a:rPr>
              <a:t>R</a:t>
            </a:r>
            <a:r>
              <a:rPr lang="fr-FR" sz="1200" b="1" cap="all" dirty="0">
                <a:solidFill>
                  <a:sysClr val="windowText" lastClr="000000"/>
                </a:solidFill>
              </a:rPr>
              <a:t>ouvres, </a:t>
            </a:r>
          </a:p>
          <a:p>
            <a:pPr lvl="0"/>
            <a:r>
              <a:rPr lang="fr-FR" sz="1200" b="1" cap="all" dirty="0">
                <a:solidFill>
                  <a:sysClr val="windowText" lastClr="000000"/>
                </a:solidFill>
              </a:rPr>
              <a:t>NOTRE VILLAGE ORGANISE…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48756" y="5601950"/>
            <a:ext cx="3884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ysClr val="windowText" lastClr="000000"/>
                </a:solidFill>
              </a:rPr>
              <a:t>Inscrivez</a:t>
            </a:r>
            <a:r>
              <a:rPr lang="fr-FR" b="1" dirty="0"/>
              <a:t> </a:t>
            </a:r>
            <a:r>
              <a:rPr lang="fr-FR" b="1" dirty="0">
                <a:solidFill>
                  <a:sysClr val="windowText" lastClr="000000"/>
                </a:solidFill>
              </a:rPr>
              <a:t>vous : </a:t>
            </a:r>
            <a:r>
              <a:rPr lang="fr-FR" b="1" dirty="0"/>
              <a:t>Mairie de Rouvres</a:t>
            </a:r>
          </a:p>
          <a:p>
            <a:pPr algn="ctr"/>
            <a:r>
              <a:rPr lang="fr-FR" b="1" dirty="0"/>
              <a:t>Téléphone : 02.37.51.26.17 </a:t>
            </a:r>
          </a:p>
          <a:p>
            <a:pPr algn="ctr"/>
            <a:r>
              <a:rPr lang="fr-FR" b="1" dirty="0"/>
              <a:t>Mail : </a:t>
            </a:r>
            <a:r>
              <a:rPr lang="fr-FR" b="1" dirty="0">
                <a:hlinkClick r:id="rId12"/>
              </a:rPr>
              <a:t>secretariat@rouvres.fr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463208" y="4216426"/>
            <a:ext cx="1692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800" b="1" dirty="0" smtClean="0"/>
          </a:p>
          <a:p>
            <a:r>
              <a:rPr lang="fr-FR" sz="1200" b="1" dirty="0" smtClean="0"/>
              <a:t>Nous terminerons         la </a:t>
            </a:r>
            <a:r>
              <a:rPr lang="fr-FR" sz="1200" b="1" dirty="0" smtClean="0"/>
              <a:t>journée </a:t>
            </a:r>
          </a:p>
          <a:p>
            <a:r>
              <a:rPr lang="fr-FR" sz="1200" b="1" dirty="0" smtClean="0"/>
              <a:t>autour d’un barbecue !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07504" y="4293096"/>
            <a:ext cx="1924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fr-FR" sz="1200" b="1" dirty="0">
                <a:solidFill>
                  <a:sysClr val="windowText" lastClr="000000"/>
                </a:solidFill>
              </a:rPr>
              <a:t> Créer du lien</a:t>
            </a:r>
          </a:p>
          <a:p>
            <a:pPr lvl="0" algn="ctr">
              <a:buFont typeface="Arial" pitchFamily="34" charset="0"/>
              <a:buChar char="•"/>
            </a:pPr>
            <a:r>
              <a:rPr lang="fr-FR" sz="1200" b="1" dirty="0">
                <a:solidFill>
                  <a:sysClr val="windowText" lastClr="000000"/>
                </a:solidFill>
              </a:rPr>
              <a:t> Partager des savoir-faire</a:t>
            </a:r>
          </a:p>
          <a:p>
            <a:pPr lvl="0" algn="ctr">
              <a:buFont typeface="Arial" pitchFamily="34" charset="0"/>
              <a:buChar char="•"/>
            </a:pPr>
            <a:r>
              <a:rPr lang="fr-FR" sz="1200" b="1" dirty="0">
                <a:solidFill>
                  <a:sysClr val="windowText" lastClr="000000"/>
                </a:solidFill>
              </a:rPr>
              <a:t> Donner un peu de soi </a:t>
            </a:r>
          </a:p>
        </p:txBody>
      </p:sp>
      <p:sp>
        <p:nvSpPr>
          <p:cNvPr id="23" name="ZoneTexte 22"/>
          <p:cNvSpPr txBox="1"/>
          <p:nvPr>
            <p:custDataLst>
              <p:tags r:id="rId7"/>
            </p:custDataLst>
          </p:nvPr>
        </p:nvSpPr>
        <p:spPr>
          <a:xfrm>
            <a:off x="251520" y="62068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fr-FR" sz="1200" b="1" dirty="0">
                <a:solidFill>
                  <a:sysClr val="windowText" lastClr="000000"/>
                </a:solidFill>
              </a:rPr>
              <a:t> Pour l'amélioration du cadre de vie</a:t>
            </a:r>
          </a:p>
          <a:p>
            <a:pPr lvl="0" algn="ctr">
              <a:buFont typeface="Arial" pitchFamily="34" charset="0"/>
              <a:buChar char="•"/>
            </a:pPr>
            <a:r>
              <a:rPr lang="fr-FR" sz="1200" b="1" dirty="0">
                <a:solidFill>
                  <a:sysClr val="windowText" lastClr="000000"/>
                </a:solidFill>
              </a:rPr>
              <a:t> Embellir le village 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107504" y="188640"/>
            <a:ext cx="4392488" cy="720197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fr-FR" b="1" i="1" dirty="0"/>
              <a:t>PROGRAMME DE LA JOURNEE CITOYENNE</a:t>
            </a:r>
          </a:p>
          <a:p>
            <a:endParaRPr lang="fr-FR" sz="800" b="1" i="1" dirty="0"/>
          </a:p>
          <a:p>
            <a:pPr algn="ctr"/>
            <a:r>
              <a:rPr lang="fr-FR" b="1" i="1" dirty="0" smtClean="0"/>
              <a:t>DIMANCHE 3 JUIN </a:t>
            </a:r>
            <a:r>
              <a:rPr lang="fr-FR" b="1" i="1" dirty="0"/>
              <a:t>2018</a:t>
            </a:r>
          </a:p>
          <a:p>
            <a:pPr algn="ctr"/>
            <a:endParaRPr lang="fr-FR" b="1" i="1" dirty="0"/>
          </a:p>
          <a:p>
            <a:endParaRPr lang="fr-FR" sz="1000" b="1" i="1" dirty="0"/>
          </a:p>
          <a:p>
            <a:r>
              <a:rPr lang="fr-FR" sz="1400" b="1" i="1" dirty="0"/>
              <a:t>8H00 : Rendez-vous des chefs de chantier</a:t>
            </a:r>
          </a:p>
          <a:p>
            <a:endParaRPr lang="fr-FR" sz="1400" b="1" i="1" dirty="0"/>
          </a:p>
          <a:p>
            <a:r>
              <a:rPr lang="fr-FR" sz="1400" b="1" i="1" dirty="0"/>
              <a:t>8h30 : Accueil des participants</a:t>
            </a:r>
          </a:p>
          <a:p>
            <a:endParaRPr lang="fr-FR" sz="1400" b="1" i="1" dirty="0"/>
          </a:p>
          <a:p>
            <a:r>
              <a:rPr lang="fr-FR" sz="1400" b="1" i="1" dirty="0"/>
              <a:t>9h00 : Répartition des participants sur chaque chantier et début des travaux</a:t>
            </a:r>
          </a:p>
          <a:p>
            <a:endParaRPr lang="fr-FR" sz="1400" b="1" i="1" dirty="0"/>
          </a:p>
          <a:p>
            <a:r>
              <a:rPr lang="fr-FR" sz="1400" b="1" i="1" dirty="0"/>
              <a:t>Milieu de matinée : collation itinérante sur l’ensemble des chantiers</a:t>
            </a:r>
          </a:p>
          <a:p>
            <a:endParaRPr lang="fr-FR" sz="1400" b="1" i="1" dirty="0"/>
          </a:p>
          <a:p>
            <a:r>
              <a:rPr lang="fr-FR" sz="1400" b="1" i="1" dirty="0"/>
              <a:t>12h30 : Déjeuner : chacun amène son panier-repas</a:t>
            </a:r>
          </a:p>
          <a:p>
            <a:endParaRPr lang="fr-FR" sz="1400" b="1" i="1" dirty="0"/>
          </a:p>
          <a:p>
            <a:r>
              <a:rPr lang="fr-FR" sz="1400" b="1" i="1" dirty="0"/>
              <a:t>14H30 : Accueil des participants de l’après-midi</a:t>
            </a:r>
          </a:p>
          <a:p>
            <a:endParaRPr lang="fr-FR" sz="1400" b="1" i="1" dirty="0"/>
          </a:p>
          <a:p>
            <a:r>
              <a:rPr lang="fr-FR" sz="1400" b="1" i="1" dirty="0"/>
              <a:t>15h00 : Répartition des nouveaux participants et reprise des chantiers</a:t>
            </a:r>
          </a:p>
          <a:p>
            <a:endParaRPr lang="fr-FR" sz="1400" b="1" i="1" dirty="0"/>
          </a:p>
          <a:p>
            <a:r>
              <a:rPr lang="fr-FR" sz="1400" b="1" i="1" dirty="0"/>
              <a:t>18h00 : Fin des chantiers et rangement</a:t>
            </a:r>
          </a:p>
          <a:p>
            <a:endParaRPr lang="fr-FR" sz="1400" b="1" i="1" dirty="0"/>
          </a:p>
          <a:p>
            <a:r>
              <a:rPr lang="fr-FR" sz="1400" b="1" i="1" dirty="0"/>
              <a:t>19h00 : Apéritif et discours de remerciement de la Municipalité</a:t>
            </a:r>
          </a:p>
          <a:p>
            <a:endParaRPr lang="fr-FR" sz="1400" b="1" i="1" dirty="0"/>
          </a:p>
          <a:p>
            <a:r>
              <a:rPr lang="fr-FR" sz="1400" b="1" i="1" dirty="0"/>
              <a:t>19h30 : Barbecue offert par la Municipalité aux participants</a:t>
            </a:r>
          </a:p>
          <a:p>
            <a:endParaRPr lang="fr-FR" b="1" i="1" dirty="0"/>
          </a:p>
          <a:p>
            <a:endParaRPr lang="fr-FR" b="1" i="1" dirty="0"/>
          </a:p>
          <a:p>
            <a:endParaRPr lang="fr-FR" dirty="0"/>
          </a:p>
        </p:txBody>
      </p:sp>
      <p:sp>
        <p:nvSpPr>
          <p:cNvPr id="7" name="Rectangle 6"/>
          <p:cNvSpPr/>
          <p:nvPr>
            <p:custDataLst>
              <p:tags r:id="rId2"/>
            </p:custDataLst>
          </p:nvPr>
        </p:nvSpPr>
        <p:spPr>
          <a:xfrm>
            <a:off x="4716016" y="251356"/>
            <a:ext cx="3806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/>
              <a:t>COUPON-REPONSE DE PARTICIPATION</a:t>
            </a:r>
            <a:endParaRPr lang="fr-FR" dirty="0"/>
          </a:p>
        </p:txBody>
      </p:sp>
      <p:sp>
        <p:nvSpPr>
          <p:cNvPr id="17" name="Rectangle 16"/>
          <p:cNvSpPr/>
          <p:nvPr>
            <p:custDataLst>
              <p:tags r:id="rId3"/>
            </p:custDataLst>
          </p:nvPr>
        </p:nvSpPr>
        <p:spPr>
          <a:xfrm>
            <a:off x="4572000" y="5157192"/>
            <a:ext cx="4320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/>
              <a:t>Merci de nous retourner le coupon-réponse dûment complété. </a:t>
            </a:r>
            <a:r>
              <a:rPr lang="fr-FR" sz="1200" b="1" i="1" dirty="0"/>
              <a:t>Au plus tard le </a:t>
            </a:r>
            <a:r>
              <a:rPr lang="fr-FR" sz="1200" b="1" i="1" dirty="0" smtClean="0"/>
              <a:t>19 </a:t>
            </a:r>
            <a:r>
              <a:rPr lang="fr-FR" sz="1200" b="1" i="1" dirty="0"/>
              <a:t>mai.</a:t>
            </a:r>
          </a:p>
          <a:p>
            <a:endParaRPr lang="fr-FR" sz="1200" b="1" i="1" dirty="0"/>
          </a:p>
          <a:p>
            <a:endParaRPr lang="fr-FR" sz="1200" b="1" i="1" dirty="0"/>
          </a:p>
          <a:p>
            <a:pPr algn="ctr"/>
            <a:r>
              <a:rPr lang="fr-FR" sz="1200" b="1" i="1" dirty="0"/>
              <a:t>Toutes les informations sont disponibles sur le site de la </a:t>
            </a:r>
          </a:p>
          <a:p>
            <a:pPr algn="ctr"/>
            <a:r>
              <a:rPr lang="fr-FR" sz="1200" b="1" i="1" dirty="0"/>
              <a:t>Mairie </a:t>
            </a:r>
            <a:r>
              <a:rPr lang="fr-FR" sz="1200" b="1" i="1" dirty="0">
                <a:hlinkClick r:id="rId11"/>
              </a:rPr>
              <a:t>http://www.rouvres.fr</a:t>
            </a:r>
            <a:r>
              <a:rPr lang="fr-FR" sz="1200" b="1" i="1" dirty="0"/>
              <a:t> ou </a:t>
            </a:r>
            <a:r>
              <a:rPr lang="fr-FR" sz="1200" b="1" i="1" dirty="0" err="1"/>
              <a:t>Facebook</a:t>
            </a:r>
            <a:endParaRPr lang="fr-FR" sz="1200" b="1" i="1" dirty="0"/>
          </a:p>
          <a:p>
            <a:pPr algn="ctr"/>
            <a:r>
              <a:rPr lang="fr-FR" sz="1200" b="1" i="1" dirty="0"/>
              <a:t> </a:t>
            </a:r>
            <a:endParaRPr lang="fr-FR" sz="1200" dirty="0"/>
          </a:p>
        </p:txBody>
      </p:sp>
      <p:sp>
        <p:nvSpPr>
          <p:cNvPr id="12" name="Rectangle 11"/>
          <p:cNvSpPr/>
          <p:nvPr>
            <p:custDataLst>
              <p:tags r:id="rId4"/>
            </p:custDataLst>
          </p:nvPr>
        </p:nvSpPr>
        <p:spPr>
          <a:xfrm>
            <a:off x="4644008" y="620688"/>
            <a:ext cx="4355976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/>
              <a:t>M. ou Mme …………………………………………. </a:t>
            </a:r>
          </a:p>
          <a:p>
            <a:endParaRPr lang="fr-FR" sz="1400" b="1" dirty="0"/>
          </a:p>
          <a:p>
            <a:r>
              <a:rPr lang="fr-FR" sz="1400" b="1" dirty="0"/>
              <a:t>Adresse        ………………………………………….</a:t>
            </a:r>
            <a:r>
              <a:rPr lang="fr-FR" sz="1400" dirty="0"/>
              <a:t> </a:t>
            </a:r>
          </a:p>
          <a:p>
            <a:r>
              <a:rPr lang="fr-FR" sz="1400" dirty="0"/>
              <a:t>	</a:t>
            </a:r>
          </a:p>
          <a:p>
            <a:r>
              <a:rPr lang="fr-FR" sz="1400" dirty="0"/>
              <a:t>	</a:t>
            </a:r>
            <a:r>
              <a:rPr lang="fr-FR" sz="1400" b="1" dirty="0"/>
              <a:t>Nombre d’adulte(s) :</a:t>
            </a:r>
            <a:r>
              <a:rPr lang="fr-FR" sz="1400" b="1" dirty="0" smtClean="0"/>
              <a:t></a:t>
            </a:r>
            <a:endParaRPr lang="fr-FR" sz="1400" b="1" dirty="0"/>
          </a:p>
          <a:p>
            <a:r>
              <a:rPr lang="fr-FR" sz="1400" b="1" dirty="0" smtClean="0"/>
              <a:t>	Nombre </a:t>
            </a:r>
            <a:r>
              <a:rPr lang="fr-FR" sz="1400" b="1" dirty="0"/>
              <a:t>d’enfant(s) :</a:t>
            </a:r>
          </a:p>
          <a:p>
            <a:endParaRPr lang="fr-FR" sz="1400" b="1" dirty="0"/>
          </a:p>
          <a:p>
            <a:r>
              <a:rPr lang="fr-FR" sz="1400" b="1" dirty="0"/>
              <a:t>             Assistera à la journée citoyenne</a:t>
            </a:r>
          </a:p>
          <a:p>
            <a:endParaRPr lang="fr-FR" sz="1000" b="1" dirty="0"/>
          </a:p>
          <a:p>
            <a:pPr>
              <a:spcAft>
                <a:spcPts val="600"/>
              </a:spcAft>
            </a:pPr>
            <a:r>
              <a:rPr lang="fr-FR" sz="1400" b="1" dirty="0"/>
              <a:t>		La journée</a:t>
            </a:r>
          </a:p>
          <a:p>
            <a:pPr>
              <a:spcAft>
                <a:spcPts val="600"/>
              </a:spcAft>
            </a:pPr>
            <a:r>
              <a:rPr lang="fr-FR" sz="1400" b="1" dirty="0"/>
              <a:t>		Le matin</a:t>
            </a:r>
          </a:p>
          <a:p>
            <a:pPr>
              <a:spcAft>
                <a:spcPts val="600"/>
              </a:spcAft>
            </a:pPr>
            <a:r>
              <a:rPr lang="fr-FR" sz="1400" b="1" dirty="0"/>
              <a:t>		L’après-midi</a:t>
            </a:r>
          </a:p>
          <a:p>
            <a:r>
              <a:rPr lang="fr-FR" sz="1400" b="1" dirty="0"/>
              <a:t>   </a:t>
            </a:r>
          </a:p>
          <a:p>
            <a:r>
              <a:rPr lang="fr-FR" sz="1400" b="1" dirty="0"/>
              <a:t>             Participera au dîner du soir</a:t>
            </a:r>
          </a:p>
          <a:p>
            <a:r>
              <a:rPr lang="fr-FR" sz="1400" b="1" dirty="0"/>
              <a:t>             Nombre de personne(s) :</a:t>
            </a:r>
          </a:p>
          <a:p>
            <a:endParaRPr lang="fr-FR" sz="1400" b="1" dirty="0"/>
          </a:p>
          <a:p>
            <a:r>
              <a:rPr lang="fr-FR" sz="1400" b="1" dirty="0"/>
              <a:t>             Précisez dans quel atelier : </a:t>
            </a:r>
            <a:endParaRPr lang="fr-FR" sz="1400" b="1" dirty="0" smtClean="0"/>
          </a:p>
          <a:p>
            <a:r>
              <a:rPr lang="fr-FR" sz="1200" b="1" i="1" dirty="0" smtClean="0"/>
              <a:t>6 ateliers : fleurissement/plantations, petits travaux et peinture, propreté et ramassage papiers, cuisine, communication.</a:t>
            </a:r>
            <a:endParaRPr lang="fr-FR" sz="1200" b="1" i="1" dirty="0"/>
          </a:p>
          <a:p>
            <a:r>
              <a:rPr lang="fr-FR" sz="1400" b="1" dirty="0"/>
              <a:t>             ……………………………….</a:t>
            </a:r>
            <a:r>
              <a:rPr lang="fr-FR" b="1" dirty="0"/>
              <a:t> </a:t>
            </a:r>
            <a:r>
              <a:rPr lang="fr-FR" sz="1100" b="1" i="1" dirty="0"/>
              <a:t>(à compléter)</a:t>
            </a:r>
          </a:p>
        </p:txBody>
      </p:sp>
      <p:sp>
        <p:nvSpPr>
          <p:cNvPr id="18" name="Rectangle 17"/>
          <p:cNvSpPr/>
          <p:nvPr>
            <p:custDataLst>
              <p:tags r:id="rId5"/>
            </p:custDataLst>
          </p:nvPr>
        </p:nvSpPr>
        <p:spPr>
          <a:xfrm>
            <a:off x="5004048" y="2204864"/>
            <a:ext cx="144016" cy="1440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>
            <p:custDataLst>
              <p:tags r:id="rId6"/>
            </p:custDataLst>
          </p:nvPr>
        </p:nvSpPr>
        <p:spPr>
          <a:xfrm>
            <a:off x="5004048" y="3645024"/>
            <a:ext cx="144016" cy="1440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>
            <p:custDataLst>
              <p:tags r:id="rId7"/>
            </p:custDataLst>
          </p:nvPr>
        </p:nvSpPr>
        <p:spPr>
          <a:xfrm>
            <a:off x="6228184" y="2564904"/>
            <a:ext cx="144016" cy="1440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>
            <p:custDataLst>
              <p:tags r:id="rId8"/>
            </p:custDataLst>
          </p:nvPr>
        </p:nvSpPr>
        <p:spPr>
          <a:xfrm>
            <a:off x="6228184" y="2852936"/>
            <a:ext cx="144016" cy="1440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>
            <p:custDataLst>
              <p:tags r:id="rId9"/>
            </p:custDataLst>
          </p:nvPr>
        </p:nvSpPr>
        <p:spPr>
          <a:xfrm>
            <a:off x="6228184" y="3140968"/>
            <a:ext cx="144016" cy="1440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just"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</TotalTime>
  <Words>247</Words>
  <Application>Microsoft Office PowerPoint</Application>
  <PresentationFormat>Affichage à l'écran (4:3)</PresentationFormat>
  <Paragraphs>83</Paragraphs>
  <Slides>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Diapositive 1</vt:lpstr>
      <vt:lpstr>Diapositive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pratique</dc:title>
  <dc:creator>Utilisateur Windows</dc:creator>
  <cp:lastModifiedBy>Utilisateur Windows</cp:lastModifiedBy>
  <cp:revision>93</cp:revision>
  <cp:lastPrinted>2018-04-19T14:05:08Z</cp:lastPrinted>
  <dcterms:created xsi:type="dcterms:W3CDTF">2018-04-02T10:59:01Z</dcterms:created>
  <dcterms:modified xsi:type="dcterms:W3CDTF">2018-04-20T09:49:57Z</dcterms:modified>
</cp:coreProperties>
</file>